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5"/>
  </p:handoutMasterIdLst>
  <p:sldIdLst>
    <p:sldId id="375" r:id="rId2"/>
    <p:sldId id="430" r:id="rId3"/>
    <p:sldId id="38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7055288E-57E8-45EC-B455-E34BCE3A6AB9}"/>
    <pc:docChg chg="modSld">
      <pc:chgData name="אלכס גורבצ'וב" userId="8459a7c7-b354-45d8-a56f-77640536e27f" providerId="ADAL" clId="{7055288E-57E8-45EC-B455-E34BCE3A6AB9}" dt="2022-08-04T11:10:30.611" v="18" actId="20577"/>
      <pc:docMkLst>
        <pc:docMk/>
      </pc:docMkLst>
      <pc:sldChg chg="modSp mod">
        <pc:chgData name="אלכס גורבצ'וב" userId="8459a7c7-b354-45d8-a56f-77640536e27f" providerId="ADAL" clId="{7055288E-57E8-45EC-B455-E34BCE3A6AB9}" dt="2022-08-04T11:10:30.611" v="18" actId="20577"/>
        <pc:sldMkLst>
          <pc:docMk/>
          <pc:sldMk cId="1816832597" sldId="430"/>
        </pc:sldMkLst>
        <pc:spChg chg="mod">
          <ac:chgData name="אלכס גורבצ'וב" userId="8459a7c7-b354-45d8-a56f-77640536e27f" providerId="ADAL" clId="{7055288E-57E8-45EC-B455-E34BCE3A6AB9}" dt="2022-08-04T11:10:30.611" v="18" actId="20577"/>
          <ac:spMkLst>
            <pc:docMk/>
            <pc:sldMk cId="1816832597" sldId="430"/>
            <ac:spMk id="8" creationId="{9FCE859E-D793-F6BA-A4C0-211C7DF2343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endParaRPr lang="he-IL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להקים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BASE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חדש בשם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COLBO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832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608" y="2766218"/>
            <a:ext cx="5124782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בהצלחה!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6541</TotalTime>
  <Words>21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שיעורי בית</vt:lpstr>
      <vt:lpstr>בהצלחה!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17</cp:revision>
  <dcterms:created xsi:type="dcterms:W3CDTF">2022-03-07T11:44:47Z</dcterms:created>
  <dcterms:modified xsi:type="dcterms:W3CDTF">2022-08-04T11:10:41Z</dcterms:modified>
</cp:coreProperties>
</file>

<file path=docProps/thumbnail.jpeg>
</file>